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06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23446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8494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10461" y="989834"/>
            <a:ext cx="8533540" cy="63488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b="1" dirty="0">
                <a:solidFill>
                  <a:schemeClr val="bg1"/>
                </a:solidFill>
              </a:rPr>
              <a:t>AMITY SCHOOL OF ENGINEERING AND TECHNOLOGY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pPr algn="l"/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Supervised Learning in CSGO Round Winner Prediction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PRESENTED BY 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KUNAL SLATHIA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M.TECH (DSE)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SEM.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7th November ,2023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1299686" y="6350198"/>
            <a:ext cx="20701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32447" y="5838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610461" y="1463570"/>
            <a:ext cx="8442099" cy="5183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Summary of Findings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Successful application of supervised learning for round winner prediction in CS:GO.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Random Forest Classifier emerged as the most effective model.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 Recommendations for Future Work: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Implement predictive model in esports analytics platforms.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Continuously update dataset for ongoing effectiveness.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Conduct hyperparameter tuning for potential performance improvements.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latin typeface="Monotype Corsiva" panose="03010101010201010101" pitchFamily="66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 dirty="0" err="1">
                <a:latin typeface="Monotype Corsiva" panose="03010101010201010101" pitchFamily="66" charset="0"/>
              </a:rPr>
              <a:t>Youyout</a:t>
            </a:r>
            <a:endParaRPr lang="en-IN" dirty="0">
              <a:latin typeface="Monotype Corsiva" panose="03010101010201010101" pitchFamily="66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04522" y="2254520"/>
            <a:ext cx="9302495" cy="2487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3800" dirty="0">
                <a:solidFill>
                  <a:schemeClr val="bg1"/>
                </a:solidFill>
                <a:latin typeface="Monotype Corsiva" panose="03010101010201010101" pitchFamily="66" charset="0"/>
              </a:rPr>
              <a:t>THANK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Monotype Corsiva" panose="03010101010201010101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1E32C-54CE-3E96-0402-A1326F63298C}"/>
              </a:ext>
            </a:extLst>
          </p:cNvPr>
          <p:cNvSpPr txBox="1"/>
          <p:nvPr/>
        </p:nvSpPr>
        <p:spPr>
          <a:xfrm>
            <a:off x="8100645" y="3438656"/>
            <a:ext cx="3587263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YOU</a:t>
            </a:r>
          </a:p>
          <a:p>
            <a:endParaRPr lang="en-IN" sz="96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05669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15663"/>
            <a:ext cx="10554414" cy="4325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CS:GO is a popular first-person shooter (FPS) game known for its competitive gameplay and global esports presence. It features teams of terrorists and counter-terrorists engaging in tactical encounters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across various maps.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 The core objective of this project is to employ supervised learning techniques for developing and comparing predictive models for classifying round winners in CS:GO.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2037993" y="105669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2215663"/>
            <a:ext cx="10554414" cy="4325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Development workflow and data preprocessing.">
            <a:extLst>
              <a:ext uri="{FF2B5EF4-FFF2-40B4-BE49-F238E27FC236}">
                <a16:creationId xmlns:a16="http://schemas.microsoft.com/office/drawing/2014/main" id="{A7657ABD-F2C5-E142-4524-67537702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81" y="3627424"/>
            <a:ext cx="7750607" cy="42153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E74B3-6CC7-89CF-72EC-378B66F4B28B}"/>
              </a:ext>
            </a:extLst>
          </p:cNvPr>
          <p:cNvSpPr txBox="1"/>
          <p:nvPr/>
        </p:nvSpPr>
        <p:spPr>
          <a:xfrm>
            <a:off x="1809751" y="1056690"/>
            <a:ext cx="4672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METHODOLOGY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BFCCE-3457-760C-D9CA-B162276EFFCD}"/>
              </a:ext>
            </a:extLst>
          </p:cNvPr>
          <p:cNvSpPr txBox="1"/>
          <p:nvPr/>
        </p:nvSpPr>
        <p:spPr>
          <a:xfrm>
            <a:off x="1104900" y="2215663"/>
            <a:ext cx="6496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Data Collection and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Feature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Model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Model Training and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Söhne"/>
              </a:rPr>
              <a:t>Implementation and Results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6283569" y="710710"/>
            <a:ext cx="7772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5591907" y="2274276"/>
            <a:ext cx="8897816" cy="5158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The dataset used in this project was obtained from Kaggle</a:t>
            </a:r>
          </a:p>
          <a:p>
            <a:pPr algn="just">
              <a:lnSpc>
                <a:spcPts val="2799"/>
              </a:lnSpc>
            </a:pPr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The dataset encompasses a diverse range of attributes, including information on time remaining in a round, team scores, map being played, and player statistics. 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</a:rPr>
              <a:t>Thorough examination of the dataset revealed completeness with no missing or null values.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öhne"/>
              </a:rPr>
              <a:t>Standardization of numerical attributes using a </a:t>
            </a:r>
            <a:r>
              <a:rPr lang="en-US" sz="2800" b="1" dirty="0">
                <a:solidFill>
                  <a:schemeClr val="bg1"/>
                </a:solidFill>
                <a:latin typeface="Söhne"/>
              </a:rPr>
              <a:t>Standard-Scaler </a:t>
            </a:r>
            <a:r>
              <a:rPr lang="en-US" sz="2800" dirty="0">
                <a:solidFill>
                  <a:schemeClr val="bg1"/>
                </a:solidFill>
                <a:latin typeface="Söhne"/>
              </a:rPr>
              <a:t>ensured data was on a common scale.</a:t>
            </a: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E9ECA5E5-9430-2224-2DC3-729E224D5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6971" y="680441"/>
            <a:ext cx="5146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006971" y="1940104"/>
            <a:ext cx="8137029" cy="5785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Feature engineering enhances predictive model accuracy by transforming raw data into meaningful features.</a:t>
            </a:r>
          </a:p>
          <a:p>
            <a:pPr>
              <a:lnSpc>
                <a:spcPts val="2799"/>
              </a:lnSpc>
            </a:pPr>
            <a:endParaRPr lang="en-US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 Label Encoding</a:t>
            </a:r>
            <a:r>
              <a:rPr lang="en-US" sz="2400" i="0" dirty="0">
                <a:solidFill>
                  <a:schemeClr val="bg1"/>
                </a:solidFill>
                <a:effectLst/>
                <a:latin typeface="Söhne"/>
              </a:rPr>
              <a:t>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Converts categorical variables into numerical equivalents, making them compatible with machine learning algorithms.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endParaRPr lang="en-US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 Feature Selection: 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   Linear Discriminant Analysis (LDA) used for dimensionality reduction.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   LDA identifies the most discriminative features by projecting data onto a lower-dimensional subspace.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  Top 20 features with highest importance scores selected for model training and evaluation.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8707" y="638706"/>
            <a:ext cx="49228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Selection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475215" y="2250831"/>
            <a:ext cx="8399154" cy="5662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Logistic Regression: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Predicts the probability of a binary outcome.</a:t>
            </a:r>
          </a:p>
          <a:p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Decision Tree: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Uses a tree-like model of decisions to predict the outcome.</a:t>
            </a:r>
          </a:p>
          <a:p>
            <a:endParaRPr lang="en-US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Random Forest: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Aggregates multiple decision trees for robust predictions.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1046" y="4454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Evaluation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445476" y="1380763"/>
            <a:ext cx="8733693" cy="66079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Overview of the evaluation process: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Dataset split into training and testing sets (80% - 20%).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Models trained on the training set, evaluated on the testing set.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Performance metrics used: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Accuracy, Precision, Recall, F1-Score.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Provide comprehensive assessment of model performance.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Söhne"/>
              </a:rPr>
              <a:t>Presentation of results: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Comparative analysis to identify the most effective approach.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Random Forest demonstrated highest accuracy and predictive power.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06556" y="723093"/>
            <a:ext cx="71638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and Results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5768615" y="1644711"/>
            <a:ext cx="8439754" cy="6010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Practical implementation of the project:</a:t>
            </a:r>
          </a:p>
          <a:p>
            <a:pPr marL="0" indent="0">
              <a:lnSpc>
                <a:spcPts val="2799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  Utilized machine learning techniques for round winner prediction in CS:GO.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Key Findings and Insights: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  Random Forest Classifier demonstrated highest accuracy and predictive power.</a:t>
            </a: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  Feature importance analysis revealed critical attributes influencing round outcomes.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684" y="475169"/>
            <a:ext cx="71638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5768615" y="1109571"/>
            <a:ext cx="8439754" cy="6010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4800" b="1" i="0" dirty="0">
                <a:solidFill>
                  <a:schemeClr val="bg1"/>
                </a:solidFill>
                <a:effectLst/>
                <a:latin typeface="Söhne"/>
              </a:rPr>
              <a:t>Results Summary:</a:t>
            </a:r>
            <a:endParaRPr lang="en-US" sz="4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Counter-Terrorist (CT) Class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Precision    :   0.86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Recall          :   0.85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F1-Score     :   0.85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Terrorist (T) Class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Precision    :   0.86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Recall          :   0.86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F1-Score     :   0.86</a:t>
            </a:r>
          </a:p>
          <a:p>
            <a:pPr marL="0" indent="0">
              <a:lnSpc>
                <a:spcPts val="2799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6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533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Inter</vt:lpstr>
      <vt:lpstr>Monotype Corsiva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kunal slathia</cp:lastModifiedBy>
  <cp:revision>3</cp:revision>
  <dcterms:created xsi:type="dcterms:W3CDTF">2023-11-06T15:51:11Z</dcterms:created>
  <dcterms:modified xsi:type="dcterms:W3CDTF">2023-11-06T17:56:01Z</dcterms:modified>
</cp:coreProperties>
</file>